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5" r:id="rId2"/>
    <p:sldId id="279" r:id="rId3"/>
    <p:sldId id="280" r:id="rId4"/>
    <p:sldId id="287" r:id="rId5"/>
    <p:sldId id="288" r:id="rId6"/>
    <p:sldId id="289" r:id="rId7"/>
    <p:sldId id="290" r:id="rId8"/>
    <p:sldId id="291" r:id="rId9"/>
    <p:sldId id="29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49EBE47-DAE8-F31E-5D0C-83C24F1066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reconnais et nomme une somme d’argent.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simule un rendu de monnaie.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complète 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15BE9927-18BA-DA79-4320-ECAD65EECD54}"/>
              </a:ext>
            </a:extLst>
          </p:cNvPr>
          <p:cNvSpPr txBox="1">
            <a:spLocks/>
          </p:cNvSpPr>
          <p:nvPr/>
        </p:nvSpPr>
        <p:spPr>
          <a:xfrm>
            <a:off x="8197933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7AFE703-0116-67E1-9FB0-18CFDC3CE62B}"/>
              </a:ext>
            </a:extLst>
          </p:cNvPr>
          <p:cNvSpPr txBox="1"/>
          <p:nvPr/>
        </p:nvSpPr>
        <p:spPr>
          <a:xfrm>
            <a:off x="184297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5 €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F115310-0DE7-BB56-812C-502BF213751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191" y="3425044"/>
            <a:ext cx="504000" cy="50272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0CCC121-4A7B-D429-AD65-165B3C7E4D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4529" y="2644405"/>
            <a:ext cx="648000" cy="6302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A26415D-9A81-8B56-8471-3A0CCE304A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2905125" y="3064409"/>
            <a:ext cx="625122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3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D9A3101-53A4-04D9-4D0A-4B4C6BE9CF5B}"/>
              </a:ext>
            </a:extLst>
          </p:cNvPr>
          <p:cNvSpPr txBox="1"/>
          <p:nvPr/>
        </p:nvSpPr>
        <p:spPr>
          <a:xfrm>
            <a:off x="184297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 </a:t>
            </a:r>
            <a:r>
              <a:rPr lang="fr-FR" sz="3600" dirty="0">
                <a:solidFill>
                  <a:srgbClr val="00B050"/>
                </a:solidFill>
              </a:rPr>
              <a:t>3,50</a:t>
            </a:r>
            <a:r>
              <a:rPr lang="fr-FR" sz="3600" dirty="0"/>
              <a:t> € + …,… € = </a:t>
            </a:r>
            <a:r>
              <a:rPr lang="fr-FR" sz="3600" b="1" dirty="0"/>
              <a:t>5 €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62FA92-4472-1F6E-1366-1264784975C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191" y="3429000"/>
            <a:ext cx="504000" cy="5027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BC20F09-5359-3E81-2418-14F4394E45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4529" y="2644405"/>
            <a:ext cx="648000" cy="63021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C4AA9D0-8246-665E-C4E3-81D0219158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2905125" y="3064409"/>
            <a:ext cx="625122" cy="612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D7D8286-05B5-3558-E9A8-8E670B54BE42}"/>
              </a:ext>
            </a:extLst>
          </p:cNvPr>
          <p:cNvSpPr txBox="1"/>
          <p:nvPr/>
        </p:nvSpPr>
        <p:spPr>
          <a:xfrm>
            <a:off x="4155904" y="1670695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50</a:t>
            </a:r>
            <a:r>
              <a:rPr lang="fr-FR" sz="3600" dirty="0"/>
              <a:t> €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B75139F-5823-DFAF-1F3E-1F8E44DE50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260" y="3329250"/>
            <a:ext cx="504000" cy="50272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5021F42-9D66-A15F-616C-FF2563B84C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301194" y="2968615"/>
            <a:ext cx="625122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7341E-3E13-8531-192E-14432B529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09AE53-1D68-FA21-4B2F-1D9F161AC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5A022018-95B0-2058-B723-512D7BDAF072}"/>
              </a:ext>
            </a:extLst>
          </p:cNvPr>
          <p:cNvSpPr txBox="1">
            <a:spLocks/>
          </p:cNvSpPr>
          <p:nvPr/>
        </p:nvSpPr>
        <p:spPr>
          <a:xfrm>
            <a:off x="8311144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8688D60-039F-9689-DB07-3277BDB84C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7877" y="2567224"/>
            <a:ext cx="648000" cy="63021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4382A71-0ADA-193C-5B6F-355CEB42C49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7579" y="2567224"/>
            <a:ext cx="648000" cy="63021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5DBB0E7-3A78-51FD-1EEC-3ABB944099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3877" y="3293228"/>
            <a:ext cx="648000" cy="63021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547C2B9-5FE4-B121-7C35-385949F280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2581298" y="3455438"/>
            <a:ext cx="473859" cy="46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0C09C89-B33C-2EFF-5210-C433846B4D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3099640" y="3383438"/>
            <a:ext cx="550253" cy="540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0281479-D2BE-05E1-8A7C-2AD29C0A46E6}"/>
              </a:ext>
            </a:extLst>
          </p:cNvPr>
          <p:cNvSpPr txBox="1"/>
          <p:nvPr/>
        </p:nvSpPr>
        <p:spPr>
          <a:xfrm>
            <a:off x="184297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10 €</a:t>
            </a:r>
          </a:p>
        </p:txBody>
      </p:sp>
    </p:spTree>
    <p:extLst>
      <p:ext uri="{BB962C8B-B14F-4D97-AF65-F5344CB8AC3E}">
        <p14:creationId xmlns:p14="http://schemas.microsoft.com/office/powerpoint/2010/main" val="401047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0BCC8-2C21-77BD-573F-B6C518C1C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B41237-7884-6B4B-12E0-017189D06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13D821-9C1A-C78D-77F6-4035BC7B7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D275FF2-93EF-DD0E-4E32-A4286A51BCAA}"/>
              </a:ext>
            </a:extLst>
          </p:cNvPr>
          <p:cNvSpPr txBox="1"/>
          <p:nvPr/>
        </p:nvSpPr>
        <p:spPr>
          <a:xfrm>
            <a:off x="198775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10 €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41E0154-43A9-0405-74DF-17281B4D549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7877" y="2567224"/>
            <a:ext cx="648000" cy="63021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B12B4F2-D194-9246-EC81-573081578E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7579" y="2567224"/>
            <a:ext cx="648000" cy="63021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35ECAE5-2B06-FE6B-255A-BC245D915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3877" y="3293228"/>
            <a:ext cx="648000" cy="63021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1D9715F-76F5-DEE0-9C92-76DC0D1E8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2581298" y="3455438"/>
            <a:ext cx="473859" cy="468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21FE409-C810-184B-3AAF-5A5A8B3513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3099640" y="3383438"/>
            <a:ext cx="550253" cy="5400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EA8DA5DA-5BE2-7332-97F6-98F3F80AF64D}"/>
              </a:ext>
            </a:extLst>
          </p:cNvPr>
          <p:cNvSpPr txBox="1"/>
          <p:nvPr/>
        </p:nvSpPr>
        <p:spPr>
          <a:xfrm>
            <a:off x="2471877" y="1670695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6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30</a:t>
            </a:r>
            <a:r>
              <a:rPr lang="fr-FR" sz="3600" dirty="0"/>
              <a:t> €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A59966D-5F52-3BA4-728E-5C8F8443F289}"/>
              </a:ext>
            </a:extLst>
          </p:cNvPr>
          <p:cNvSpPr txBox="1"/>
          <p:nvPr/>
        </p:nvSpPr>
        <p:spPr>
          <a:xfrm>
            <a:off x="4112877" y="1679503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3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70</a:t>
            </a:r>
            <a:r>
              <a:rPr lang="fr-FR" sz="3600" dirty="0"/>
              <a:t> €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F9DF66F-42F1-6823-5011-0822B2995E4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988780" y="2771438"/>
            <a:ext cx="625122" cy="61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9A12F9D-7925-F239-E16A-70C2D93BE6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988780" y="3424262"/>
            <a:ext cx="550253" cy="54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58DDDCB-DD31-BF6D-9B57-608B3BBA7A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4233" y="2741453"/>
            <a:ext cx="648000" cy="63021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F524FA7-D81D-4835-9319-F45A4B530E0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358" y="3383438"/>
            <a:ext cx="504000" cy="50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0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E994F-9845-C163-2482-BB4BA42D1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CBABEC-204A-FF59-5BDF-A25132AAF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4D9B205-996F-64A8-7800-404C033EC671}"/>
              </a:ext>
            </a:extLst>
          </p:cNvPr>
          <p:cNvSpPr txBox="1">
            <a:spLocks/>
          </p:cNvSpPr>
          <p:nvPr/>
        </p:nvSpPr>
        <p:spPr>
          <a:xfrm>
            <a:off x="8197933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630BC55-3F12-E425-77C2-B4DDC2BA6E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2952450" y="3009665"/>
            <a:ext cx="550253" cy="5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72425AD-92DC-F9D3-3548-5069B7FC4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74" y="3125728"/>
            <a:ext cx="1728000" cy="9315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A1DE84F-DF92-E77B-CE87-F2C242DCB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347" y="3615216"/>
            <a:ext cx="489321" cy="504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C1C99DD-01BC-F03D-0463-DDEF99D5C570}"/>
              </a:ext>
            </a:extLst>
          </p:cNvPr>
          <p:cNvSpPr txBox="1"/>
          <p:nvPr/>
        </p:nvSpPr>
        <p:spPr>
          <a:xfrm>
            <a:off x="184297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20 €</a:t>
            </a:r>
          </a:p>
        </p:txBody>
      </p:sp>
    </p:spTree>
    <p:extLst>
      <p:ext uri="{BB962C8B-B14F-4D97-AF65-F5344CB8AC3E}">
        <p14:creationId xmlns:p14="http://schemas.microsoft.com/office/powerpoint/2010/main" val="224247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38CC3F-F244-B210-D028-2A96849E7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AE0285-37D2-D574-E20C-0546D427D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F469D0-CAEF-BAF1-A468-A51F659FC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03E6CC-00D6-50B8-1DC2-E9F2BBDC68EF}"/>
              </a:ext>
            </a:extLst>
          </p:cNvPr>
          <p:cNvSpPr txBox="1"/>
          <p:nvPr/>
        </p:nvSpPr>
        <p:spPr>
          <a:xfrm>
            <a:off x="197251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20 €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599298-83B9-7A3F-C009-5AC048712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2952450" y="3009665"/>
            <a:ext cx="550253" cy="54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C7FD7F1-0BB7-972B-2E13-AF4B612DA1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74" y="3125728"/>
            <a:ext cx="1728000" cy="9315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9FCA498-E1AC-5A88-976B-70F50B3A38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347" y="3615216"/>
            <a:ext cx="489321" cy="5040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DC5A13D-B083-9C6B-572B-EA40B50D96EE}"/>
              </a:ext>
            </a:extLst>
          </p:cNvPr>
          <p:cNvSpPr txBox="1"/>
          <p:nvPr/>
        </p:nvSpPr>
        <p:spPr>
          <a:xfrm>
            <a:off x="2118590" y="1670695"/>
            <a:ext cx="1728000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10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25</a:t>
            </a:r>
            <a:r>
              <a:rPr lang="fr-FR" sz="3600" dirty="0"/>
              <a:t> €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43E65AA-333C-A084-4272-5BD0BA845FD8}"/>
              </a:ext>
            </a:extLst>
          </p:cNvPr>
          <p:cNvSpPr txBox="1"/>
          <p:nvPr/>
        </p:nvSpPr>
        <p:spPr>
          <a:xfrm>
            <a:off x="4112877" y="1679503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9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75</a:t>
            </a:r>
            <a:r>
              <a:rPr lang="fr-FR" sz="3600" dirty="0"/>
              <a:t> €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0675451-3DBD-4ECC-31DD-FEF21235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549060" y="3173215"/>
            <a:ext cx="550253" cy="54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B2FFFDC-089D-FB72-F685-A5012A880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27" y="3764551"/>
            <a:ext cx="489321" cy="504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B083DAC-75D4-2FB0-EF1C-FFEC323150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476159" y="2547000"/>
            <a:ext cx="625122" cy="612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1AE6303-44F1-2859-EECC-35D310CEAB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193" y="2807669"/>
            <a:ext cx="1205110" cy="60820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29C965B-80C8-4CB3-8775-E9C1AC0DF5A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0897" y="3591479"/>
            <a:ext cx="648000" cy="63021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B9ED428-5A17-7B5C-18B1-0354BDDE2E9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4025" y="3549665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8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89B3A-4C15-3BA0-5DFF-4C244A796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0F6AA1-F275-DF56-7C18-0FD58EACA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A4C46E8F-1AA0-0495-A0CE-1E9E7128DD07}"/>
              </a:ext>
            </a:extLst>
          </p:cNvPr>
          <p:cNvSpPr txBox="1">
            <a:spLocks/>
          </p:cNvSpPr>
          <p:nvPr/>
        </p:nvSpPr>
        <p:spPr>
          <a:xfrm>
            <a:off x="8354687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69C9009-5F4C-3E92-5975-18D2E8A2A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458" y="2842003"/>
            <a:ext cx="489321" cy="504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A2BB04-0162-D20A-EB37-56A334722C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596" y="3094639"/>
            <a:ext cx="504000" cy="50272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EC5B79A-EE6D-E8AD-BFA0-9ABBE749AB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118" y="3916158"/>
            <a:ext cx="360000" cy="36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6643BB9-DCFA-B551-D9AE-F1FAE0502E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102" y="3381368"/>
            <a:ext cx="432000" cy="432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AE71836-4D45-2CA5-217F-D32F05521395}"/>
              </a:ext>
            </a:extLst>
          </p:cNvPr>
          <p:cNvSpPr txBox="1"/>
          <p:nvPr/>
        </p:nvSpPr>
        <p:spPr>
          <a:xfrm>
            <a:off x="1842979" y="1670695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2 €</a:t>
            </a:r>
          </a:p>
        </p:txBody>
      </p:sp>
    </p:spTree>
    <p:extLst>
      <p:ext uri="{BB962C8B-B14F-4D97-AF65-F5344CB8AC3E}">
        <p14:creationId xmlns:p14="http://schemas.microsoft.com/office/powerpoint/2010/main" val="141259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BDEB6-F040-DC6F-DBAB-2E6209F4D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34A008-42A8-70C6-8347-0565EBEC5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2C2182-E29F-22AF-F483-3D34ECE95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D9F690-2C48-D377-1419-7252E22BF109}"/>
              </a:ext>
            </a:extLst>
          </p:cNvPr>
          <p:cNvSpPr txBox="1"/>
          <p:nvPr/>
        </p:nvSpPr>
        <p:spPr>
          <a:xfrm>
            <a:off x="1846789" y="1678069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F81E29B-BA57-6C8E-7FE2-787088A09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458" y="2842003"/>
            <a:ext cx="489321" cy="504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251686A-62DE-2563-D309-455BF6A733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596" y="3094639"/>
            <a:ext cx="504000" cy="5027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FA7C917-81C7-65F5-1F7A-7A7909636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118" y="3916158"/>
            <a:ext cx="360000" cy="3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19881C4-D03E-06CA-1FC0-043001DE7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102" y="3381368"/>
            <a:ext cx="432000" cy="432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774C8A7-E54D-8CB8-68A7-33C18A0387AD}"/>
              </a:ext>
            </a:extLst>
          </p:cNvPr>
          <p:cNvSpPr txBox="1"/>
          <p:nvPr/>
        </p:nvSpPr>
        <p:spPr>
          <a:xfrm>
            <a:off x="2471877" y="1670695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08</a:t>
            </a:r>
            <a:r>
              <a:rPr lang="fr-FR" sz="3600" dirty="0"/>
              <a:t> €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CAAC732-1DBC-AF06-141A-BC05327FF617}"/>
              </a:ext>
            </a:extLst>
          </p:cNvPr>
          <p:cNvSpPr txBox="1"/>
          <p:nvPr/>
        </p:nvSpPr>
        <p:spPr>
          <a:xfrm>
            <a:off x="4112877" y="1679503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0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92</a:t>
            </a:r>
            <a:r>
              <a:rPr lang="fr-FR" sz="3600" dirty="0"/>
              <a:t> €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9CFBB3B-5BA8-207D-D8FD-4C504B72CF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89" y="3041331"/>
            <a:ext cx="432000" cy="432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5365451-13B9-D24B-75CF-7EA6E64EC5C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379390" y="3329425"/>
            <a:ext cx="550253" cy="5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7FCEF97-574B-64E5-CCB8-CDDD029FCC0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321175" y="2715991"/>
            <a:ext cx="625122" cy="61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098FEE6-9270-8076-E2C9-8E9D6C3639F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390782" y="3916158"/>
            <a:ext cx="55025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14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122</Words>
  <Application>Microsoft Office PowerPoint</Application>
  <PresentationFormat>Affichage à l'écran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complète . </vt:lpstr>
      <vt:lpstr>Correction</vt:lpstr>
      <vt:lpstr>Écris la somme. </vt:lpstr>
      <vt:lpstr>Correction</vt:lpstr>
      <vt:lpstr>Écris la somme. </vt:lpstr>
      <vt:lpstr>Correction</vt:lpstr>
      <vt:lpstr>Écris la somme.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47</cp:revision>
  <dcterms:created xsi:type="dcterms:W3CDTF">2023-02-07T14:55:57Z</dcterms:created>
  <dcterms:modified xsi:type="dcterms:W3CDTF">2025-10-29T17:48:38Z</dcterms:modified>
</cp:coreProperties>
</file>